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71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76" r:id="rId22"/>
    <p:sldId id="277" r:id="rId23"/>
    <p:sldId id="282" r:id="rId24"/>
    <p:sldId id="278" r:id="rId25"/>
    <p:sldId id="279" r:id="rId26"/>
    <p:sldId id="280" r:id="rId27"/>
    <p:sldId id="285" r:id="rId28"/>
    <p:sldId id="286" r:id="rId29"/>
    <p:sldId id="283" r:id="rId30"/>
    <p:sldId id="284" r:id="rId31"/>
    <p:sldId id="287" r:id="rId32"/>
    <p:sldId id="288" r:id="rId33"/>
    <p:sldId id="289" r:id="rId34"/>
    <p:sldId id="290" r:id="rId35"/>
    <p:sldId id="291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77321" autoAdjust="0"/>
  </p:normalViewPr>
  <p:slideViewPr>
    <p:cSldViewPr snapToGrid="0">
      <p:cViewPr varScale="1">
        <p:scale>
          <a:sx n="55" d="100"/>
          <a:sy n="55" d="100"/>
        </p:scale>
        <p:origin x="-97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FC06D-CE54-431B-891B-9BC594815A54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1407A-B4A5-49C0-9298-CD400FD9E1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当某一个值等于</a:t>
            </a:r>
            <a:r>
              <a:rPr lang="en-US" altLang="zh-CN" dirty="0" smtClean="0"/>
              <a:t>-1</a:t>
            </a:r>
            <a:r>
              <a:rPr lang="zh-CN" altLang="en-US" dirty="0" smtClean="0"/>
              <a:t>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代表执行错误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1407A-B4A5-49C0-9298-CD400FD9E175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08C39DC-20FD-4288-BD26-806ABEEF5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D2BB2777-A1D6-44EA-9D90-4E7B86C12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AA5C921-D41E-4935-8776-3512E42A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51DFEFC-4A77-40DA-88EA-B2B2B6AED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465D166-6144-4AF1-B88C-41D23230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140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4D0D096-8BA3-4F6F-B5B0-D3DF63C7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E70CE659-8D78-4FA8-91CC-D14A67079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2343447-1AD5-4734-AAF7-0EB6EF48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963895D-22F6-434F-85E6-C62EB7C7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70A87BB-9B75-4B9F-93B7-11691A05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9072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B2466AF5-2FD5-4725-9AD5-8DE185A80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EF8BD4C6-E046-4937-88E9-89019E060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B744D96-4876-4067-87A8-BA0FEF58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05EAC2C-04D0-4F5F-96CD-082FD443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A61637B-86B9-4A8B-A420-5E2DB3A6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6583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0CFBFF1-91AE-46B5-AA94-11075D57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6C8CC82-0CC0-4357-A913-E78118EDB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C3808D1-B5F0-4D64-A660-6633440E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8955146-AE91-4228-85E4-EE7920AB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92A4A12-359E-4F63-809A-C466CAE1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3870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17DA219-1DA3-419A-BBCB-2F34BFDC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852AC0B-207A-40E4-A582-0C31FDAA2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5AFE27B-5947-4B46-B50D-D9DDCFF8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52E375B-5C39-42C5-AB91-7D9DC423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157E77B-32F7-46C6-A192-7E2950F0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1948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F9A644D-81B8-4886-9D36-34BD921B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0256CB9-E3E0-4028-96E8-851225B90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EE45115-D2BD-4BD9-BF6F-B11E6F5A1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0A8E6F2-0E52-4529-BF91-65755CB4F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054CA81-E908-4DB8-9FD2-F7BAA71D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E6778B1-4549-4452-A1AC-166D7613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2505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6ED995F-FD4E-4088-B07E-B1EB7672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3A3BBE1-6768-45F6-A126-57FA94656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19EE8F1C-8E13-4FB1-B649-F7B0D6F2B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2CDB2653-53E4-4DAF-81DF-D3D3AB7C8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5CEF7F6F-3FBC-4CDE-9473-1D5EC537A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A3CBED64-8DA3-425E-8494-21E784DB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BA9E6CA7-95D3-4A62-8664-8C41CBD7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CA60B4BA-CA96-4EF6-81EC-DA9797EB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3166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84E228-134D-4AD3-BB5F-55D53F65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6591604-D69F-4892-A176-AF010430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AFEDB27-9AEB-4F74-92E7-0B9D4C47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40034FE-7582-4A69-BD94-96BF99B8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80094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261FA44-228D-45B1-A192-83D7356E6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ED8E18BE-4BFD-41E9-B2D5-EA3FD9E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A29D90D0-CF26-4E77-BB91-92FA6831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2968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52BF6E-4467-4D0E-BC81-F0BAD831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FFDB64D-E66C-4253-8AA6-777E0F869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8EFA48F-ADFA-4D34-8989-B163F7949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EFD660A-931E-481B-9097-2C056D78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5638B2B-D112-456F-B065-092F6ACB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2982B89-39B0-49D4-8B2F-C1BFCDE1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546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6F15019-F580-40A6-80D6-213028BBF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FBC969A9-AEA3-4B7E-95B2-CEBFBA151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3C845888-B664-4709-A132-5C9E46B1C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FBA7573-4B15-4BF1-AE93-21C587A6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22C70C5-6555-4AB4-AFF5-CB9DB717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F048C148-4FD5-4086-B5B0-CF08EA57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428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476CC7FC-187B-4E43-B36D-9E02591D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22E24C1-1810-4E46-B5EE-B4C7FD018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B7B3939-EC7F-422D-A82D-07AFE4D0E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942FD-9616-432D-8A4A-9FD2847355D4}" type="datetimeFigureOut">
              <a:rPr lang="zh-CN" altLang="en-US" smtClean="0"/>
              <a:pPr/>
              <a:t>2019/11/19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8A60CA0-03BE-4F1F-9586-657A913CD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3304CCB-4049-45BC-95C7-42ABBAB31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5BA08-E106-4AE2-A6E9-C55B7A58A2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7705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847A9E30-8E35-496D-B798-60B05E6533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495300"/>
            <a:ext cx="10515600" cy="586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30383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DF04DE94-130E-4401-9C54-AF8D97953FD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012" y="500062"/>
            <a:ext cx="10467975" cy="5857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762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E2AB0CC-53FF-45EE-8365-7694FE99691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487" y="504825"/>
            <a:ext cx="10487025" cy="5848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1626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E35A0B1-B138-4387-9775-B0F57C97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进程与线程的优缺点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AD7C440-0A48-451A-90F9-4927B395C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8937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7C0561F-826A-472B-80A8-2D674813BA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4387" y="485775"/>
            <a:ext cx="10563225" cy="5886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897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F09A064-B042-45F1-83CB-7BA4342479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" y="481012"/>
            <a:ext cx="10591800" cy="5895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2080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6D7846A-876E-4465-9093-BAF7925084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725" y="485775"/>
            <a:ext cx="10496550" cy="5886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697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0DF3FDE-CD1E-494D-B68D-A824405FDD2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3437" y="428625"/>
            <a:ext cx="10525125" cy="6000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7359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21F6092-052E-44F3-A390-3081822F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监控命令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901D96F-2079-412E-A4CC-48D463583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7908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8F008DA4-B191-4386-BA49-7A15329293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675" y="500062"/>
            <a:ext cx="10534650" cy="5857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600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67F74F70-2F0B-4D34-BB75-6E41CCECD5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6775" y="461962"/>
            <a:ext cx="10458450" cy="5934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539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87A66F9B-2C07-4582-97BB-4D7014C156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625" y="485775"/>
            <a:ext cx="10572750" cy="5886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93205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7908CCC-A4E2-4811-B2D2-2340EAAAE9E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675" y="466725"/>
            <a:ext cx="10534650" cy="5924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978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3F9D0780-531A-49FC-863D-669E8BF3B9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487" y="481012"/>
            <a:ext cx="10487025" cy="5895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2878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6D2A58F6-56BF-4EF1-9B98-6EBD24CA7B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2962" y="476250"/>
            <a:ext cx="10506075" cy="5905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3893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3525" y="876300"/>
            <a:ext cx="912495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CEF7457-C370-4739-80F8-C442FC1BE80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487" y="495300"/>
            <a:ext cx="10487025" cy="586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12210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2100" y="876300"/>
            <a:ext cx="9067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075" y="785813"/>
            <a:ext cx="946785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0175" y="790575"/>
            <a:ext cx="939165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5413" y="795338"/>
            <a:ext cx="940117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862013"/>
            <a:ext cx="923925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95AF5D6-F94A-41E8-877F-86DA55938F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3437" y="481012"/>
            <a:ext cx="10525125" cy="5895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7180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1163" y="962025"/>
            <a:ext cx="882967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5925" y="962025"/>
            <a:ext cx="88201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0" y="976313"/>
            <a:ext cx="8763000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5925" y="1095375"/>
            <a:ext cx="882015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5" y="957263"/>
            <a:ext cx="878205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025" y="952500"/>
            <a:ext cx="87439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5F4C268-64C0-4C08-B012-066234C6845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3912" y="481012"/>
            <a:ext cx="10544175" cy="5895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2667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8601A1D7-D864-4EEE-820C-27581FB9E70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725" y="485775"/>
            <a:ext cx="10496550" cy="5886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629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034B25B-31D2-4E0B-9ED8-97E3BAED73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287" y="414337"/>
            <a:ext cx="10639425" cy="6029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3186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68D54EFE-2C50-47FB-8092-52E31F11B0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625" y="533400"/>
            <a:ext cx="10572750" cy="5791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921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DEE143E-E4A6-44C8-BB40-A95B7EEB726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2962" y="504825"/>
            <a:ext cx="10506075" cy="5848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0859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84C450EA-1DB9-4883-A9CB-5AF277B3C46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3912" y="457200"/>
            <a:ext cx="10544175" cy="5943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7907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77F1EC7-6B6B-464F-868D-DC09CC59835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575" y="457200"/>
            <a:ext cx="10610850" cy="5943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8440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E3B3B74-0C85-4093-94A6-DCBF555EB3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287" y="419100"/>
            <a:ext cx="10639425" cy="6019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3472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3A81CDD6-4834-48ED-999B-A84BBF4EA0B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287" y="438150"/>
            <a:ext cx="10639425" cy="5981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9982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D6DBFBA-1B34-4C92-B93C-5B86E3C9DA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475" y="442912"/>
            <a:ext cx="10687050" cy="59721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3136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F85865D-F05D-45E4-A269-EBFA1F1B92B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762" y="438150"/>
            <a:ext cx="10658475" cy="5981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2114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D5695874-A4DA-46AC-9A53-5BA0B1C3AB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012" y="490537"/>
            <a:ext cx="10467975" cy="5876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1914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5510E38-7390-4FA2-8933-49D417D7F61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3912" y="576262"/>
            <a:ext cx="10544175" cy="5705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4939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A2449BE-B89F-442C-82E8-914E8CBC8C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504825"/>
            <a:ext cx="10515600" cy="5848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42052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B9DE135-4B61-4AE9-9DD3-C09C1137F0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487" y="500062"/>
            <a:ext cx="10487025" cy="5857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710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B53E6AE-14CE-4325-8643-A30B4184AB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3437" y="495300"/>
            <a:ext cx="10525125" cy="586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564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9CE894F-32AB-4081-9179-7FBC3F836D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3437" y="500062"/>
            <a:ext cx="10525125" cy="5857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1568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35F5DDD-A2A4-49EA-885B-A85290F2E3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487" y="485775"/>
            <a:ext cx="10487025" cy="5886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73444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0482630F-368B-48DB-930B-5F82932FCB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575" y="466725"/>
            <a:ext cx="10610850" cy="5924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4250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618B027-631B-46D0-9A7E-3BB4B134105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" y="481012"/>
            <a:ext cx="10591800" cy="5895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5743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133A8A9-1B7E-43FA-A036-5324B0B0F5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725" y="457200"/>
            <a:ext cx="10496550" cy="5943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7161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414" y="584889"/>
            <a:ext cx="10381441" cy="583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58950" cy="778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085850"/>
            <a:ext cx="842962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525" y="1090613"/>
            <a:ext cx="83629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763" y="1085850"/>
            <a:ext cx="83724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A4E9699-3623-43D5-A66E-E2A2AB42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进程与线程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F344159-C025-427A-BA0C-6BC7EE8E6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19206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763" y="1090613"/>
            <a:ext cx="83724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475" y="1095375"/>
            <a:ext cx="840105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0713" y="1185863"/>
            <a:ext cx="84105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950" y="1066800"/>
            <a:ext cx="84201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0238" y="1095375"/>
            <a:ext cx="839152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475" y="1090613"/>
            <a:ext cx="84010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950" y="1109663"/>
            <a:ext cx="84201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950" y="1076325"/>
            <a:ext cx="84201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763" y="1081088"/>
            <a:ext cx="83724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5475" y="1095375"/>
            <a:ext cx="840105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0CE44C8-92D0-404E-B1AE-FB7506C2DC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675" y="423862"/>
            <a:ext cx="10534650" cy="60102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46017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525" y="1085850"/>
            <a:ext cx="836295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081088"/>
            <a:ext cx="842962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081088"/>
            <a:ext cx="842962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763" y="1100138"/>
            <a:ext cx="837247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6D43A1C2-A359-4719-B3A0-322289C1CC2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3437" y="471487"/>
            <a:ext cx="10525125" cy="5915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7962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7528FC15-F5EE-4102-BA4C-76D9136420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3912" y="447675"/>
            <a:ext cx="10544175" cy="5962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7383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6307</TotalTime>
  <Words>25</Words>
  <Application>Microsoft Office PowerPoint</Application>
  <PresentationFormat>自定义</PresentationFormat>
  <Paragraphs>5</Paragraphs>
  <Slides>73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4" baseType="lpstr">
      <vt:lpstr>Office 主题​​</vt:lpstr>
      <vt:lpstr>幻灯片 1</vt:lpstr>
      <vt:lpstr>幻灯片 2</vt:lpstr>
      <vt:lpstr>幻灯片 3</vt:lpstr>
      <vt:lpstr>幻灯片 4</vt:lpstr>
      <vt:lpstr>幻灯片 5</vt:lpstr>
      <vt:lpstr>进程与线程</vt:lpstr>
      <vt:lpstr>幻灯片 7</vt:lpstr>
      <vt:lpstr>幻灯片 8</vt:lpstr>
      <vt:lpstr>幻灯片 9</vt:lpstr>
      <vt:lpstr>幻灯片 10</vt:lpstr>
      <vt:lpstr>幻灯片 11</vt:lpstr>
      <vt:lpstr>进程与线程的优缺点</vt:lpstr>
      <vt:lpstr>幻灯片 13</vt:lpstr>
      <vt:lpstr>幻灯片 14</vt:lpstr>
      <vt:lpstr>幻灯片 15</vt:lpstr>
      <vt:lpstr>幻灯片 16</vt:lpstr>
      <vt:lpstr>Linux监控命令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1325445822@qq.com</dc:creator>
  <cp:lastModifiedBy>jhs</cp:lastModifiedBy>
  <cp:revision>303</cp:revision>
  <dcterms:created xsi:type="dcterms:W3CDTF">2019-10-24T13:18:48Z</dcterms:created>
  <dcterms:modified xsi:type="dcterms:W3CDTF">2019-11-20T10:15:27Z</dcterms:modified>
</cp:coreProperties>
</file>